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E67287-FB93-4485-8C24-7E3131C7FA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2D25CCF-C6BF-4FB5-948A-689800FF7A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5240C3-CD8A-4FF0-B18E-2B29C492C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31BA-3BD4-4F51-90F8-A938DF65CB83}" type="datetimeFigureOut">
              <a:rPr kumimoji="1" lang="ja-JP" altLang="en-US" smtClean="0"/>
              <a:t>2020/5/26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0684BF3-BBB2-44C7-86B1-07CBE1352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831763-B42A-4B13-B1C6-D5F362335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E7B4-CF49-446B-B485-0A9E91756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112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2ECD72-4457-4957-8233-5B71671FC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BC2B4D1-700D-451F-8D8B-0C1F81E43F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11D915-515D-412E-A328-575FD2C59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31BA-3BD4-4F51-90F8-A938DF65CB83}" type="datetimeFigureOut">
              <a:rPr kumimoji="1" lang="ja-JP" altLang="en-US" smtClean="0"/>
              <a:t>2020/5/26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FA3BC1-D2A4-4B46-9ECD-560AC86A4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DC4DB0-4DB9-4185-A5E3-E676016CD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E7B4-CF49-446B-B485-0A9E91756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1575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555E1E4-65C8-40CF-A4EA-5D205D1542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ACBA015-A787-40F2-9820-7A2BA997C9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40C499-366F-481C-81A6-36A31F808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31BA-3BD4-4F51-90F8-A938DF65CB83}" type="datetimeFigureOut">
              <a:rPr kumimoji="1" lang="ja-JP" altLang="en-US" smtClean="0"/>
              <a:t>2020/5/26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FA25C1A-3ED0-4AA8-A8F4-39F5AF5D8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294F86-017C-4AFD-8B9E-4E9CCC36A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E7B4-CF49-446B-B485-0A9E91756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5031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B3B509-61A3-47C7-8876-382E6C30C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599FEDC-9BC4-411D-884A-AB66BFB453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503ECE-8E98-4E89-8C9F-C2835E6C5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31BA-3BD4-4F51-90F8-A938DF65CB83}" type="datetimeFigureOut">
              <a:rPr kumimoji="1" lang="ja-JP" altLang="en-US" smtClean="0"/>
              <a:t>2020/5/26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A521EBE-A383-4B0E-826D-4357CD713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BAEAB1-BFCD-4D4F-9F3D-B506BADFF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E7B4-CF49-446B-B485-0A9E91756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3511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A36446-4C8E-409D-BAAB-062C4D661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9A78E49-3299-4950-BC52-9DBA254DF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4BF571-938F-4402-A774-9199BE2A1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31BA-3BD4-4F51-90F8-A938DF65CB83}" type="datetimeFigureOut">
              <a:rPr kumimoji="1" lang="ja-JP" altLang="en-US" smtClean="0"/>
              <a:t>2020/5/26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F22394E-7C32-4B11-BDB9-A374BA142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F3D1840-5A8D-4F25-833B-75B49FD98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E7B4-CF49-446B-B485-0A9E91756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9461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F527E2-8E19-466E-85CA-BC0767C75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B81D2CD-A2F7-4ED8-85F1-C398018C08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876FA1C-5011-46B4-8ABA-F4B480EB1D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65DFC63-D54D-4F1F-9EAB-FCC8FCF83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31BA-3BD4-4F51-90F8-A938DF65CB83}" type="datetimeFigureOut">
              <a:rPr kumimoji="1" lang="ja-JP" altLang="en-US" smtClean="0"/>
              <a:t>2020/5/26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613A392-8822-49EC-96BF-38D971174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FB79615-6416-4017-A48C-6357D535D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E7B4-CF49-446B-B485-0A9E91756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161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F71BCE-EA6B-48A0-9D43-C377FBAA4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41F6237-EC5C-4993-A469-5556C741D5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F781961-DBB8-4E59-AC59-179B6CAF3A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B1E1A72-66BC-42B0-BDF1-9DB9604759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96A60B9-9AE3-438D-B726-72265E992A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C9F2B10-F009-42B2-BB5F-D2E112169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31BA-3BD4-4F51-90F8-A938DF65CB83}" type="datetimeFigureOut">
              <a:rPr kumimoji="1" lang="ja-JP" altLang="en-US" smtClean="0"/>
              <a:t>2020/5/26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F05B5FB-19CD-432C-80AD-E7761EB2C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03820D0-A27F-45CF-80FF-07640E0F4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E7B4-CF49-446B-B485-0A9E91756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894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D3195D-D675-4D10-90C0-0285CA876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A8C5709-CDD2-4D2A-A8A9-E1A64CA67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31BA-3BD4-4F51-90F8-A938DF65CB83}" type="datetimeFigureOut">
              <a:rPr kumimoji="1" lang="ja-JP" altLang="en-US" smtClean="0"/>
              <a:t>2020/5/26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5AB928-CB19-4B70-A450-1C9122E4D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7E84405-CDC0-45A2-A189-2188AEBFA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E7B4-CF49-446B-B485-0A9E91756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9794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5255288-CF36-40B4-85D4-D22F825EC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31BA-3BD4-4F51-90F8-A938DF65CB83}" type="datetimeFigureOut">
              <a:rPr kumimoji="1" lang="ja-JP" altLang="en-US" smtClean="0"/>
              <a:t>2020/5/26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AADF384-73B5-4806-8254-F3E943830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22F898-9881-468E-B840-FB812DACB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E7B4-CF49-446B-B485-0A9E91756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5096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100EAF-AE88-4345-AFC3-873FA298E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6A02172-CE61-4642-A978-E95250C57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BDACE2-36B8-42FA-A8C7-3563DE61A3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8139B2F-3BE2-4D3F-82C0-FFC7E32E6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31BA-3BD4-4F51-90F8-A938DF65CB83}" type="datetimeFigureOut">
              <a:rPr kumimoji="1" lang="ja-JP" altLang="en-US" smtClean="0"/>
              <a:t>2020/5/26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1CA3B78-4962-4382-934D-6C6DBB755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A4F3344-0D03-44AB-A0FC-5E020FC40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E7B4-CF49-446B-B485-0A9E91756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7598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0D562B-7FF0-4543-8488-5D6C0143C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9F2FD4D-2E36-4A13-8756-0CFD9C6E9E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8FB8357-1EEA-4BEB-BAE9-7F02B7578F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945E1D7-B0AD-4062-BC45-F6AEC3B70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31BA-3BD4-4F51-90F8-A938DF65CB83}" type="datetimeFigureOut">
              <a:rPr kumimoji="1" lang="ja-JP" altLang="en-US" smtClean="0"/>
              <a:t>2020/5/26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2835B6B-EA60-41A2-A046-BD3EF88E9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5DC2710-1A68-4AAA-94D7-915985E5E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E7B4-CF49-446B-B485-0A9E91756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3334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00FACF5-E1D0-4046-AA04-7E77B3ABB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2535B75-7EBA-41B6-A2E8-D058CA57F9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6E36EBF-892D-443E-9D66-E0B8F26AD7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C31BA-3BD4-4F51-90F8-A938DF65CB83}" type="datetimeFigureOut">
              <a:rPr kumimoji="1" lang="ja-JP" altLang="en-US" smtClean="0"/>
              <a:t>2020/5/26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D13814-3B3B-46E7-969C-91732DF73B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C94BD9-E240-4569-BBF1-2742D7B75B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AE7B4-CF49-446B-B485-0A9E91756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7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A944C430-ABC8-4CAA-92EA-99D45EDDAA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278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BF3196F7-4027-4D10-9989-F5427B812F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448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ワイド画面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Reiko Nukui</dc:creator>
  <cp:lastModifiedBy>Reiko Nukui</cp:lastModifiedBy>
  <cp:revision>2</cp:revision>
  <dcterms:created xsi:type="dcterms:W3CDTF">2020-05-26T12:38:43Z</dcterms:created>
  <dcterms:modified xsi:type="dcterms:W3CDTF">2020-05-26T13:04:19Z</dcterms:modified>
</cp:coreProperties>
</file>